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65" r:id="rId5"/>
    <p:sldId id="314" r:id="rId6"/>
    <p:sldId id="256" r:id="rId7"/>
    <p:sldId id="31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284A25-DC5B-4B73-AED4-856C352AFE3E}" type="datetimeFigureOut">
              <a:rPr lang="en-US" smtClean="0"/>
              <a:t>05-Feb-20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41BF11-20B9-4E61-893B-5E0507F60037}" type="slidenum">
              <a:rPr lang="en-US" smtClean="0"/>
              <a:t>‹#›</a:t>
            </a:fld>
            <a:endParaRPr lang="en-US"/>
          </a:p>
        </p:txBody>
      </p:sp>
    </p:spTree>
    <p:extLst>
      <p:ext uri="{BB962C8B-B14F-4D97-AF65-F5344CB8AC3E}">
        <p14:creationId xmlns:p14="http://schemas.microsoft.com/office/powerpoint/2010/main" val="1867840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EB75287E-1EFE-4954-8A52-888EBF978597}" type="slidenum">
              <a:rPr lang="en-AU" smtClean="0"/>
              <a:t>1</a:t>
            </a:fld>
            <a:endParaRPr lang="en-AU"/>
          </a:p>
        </p:txBody>
      </p:sp>
    </p:spTree>
    <p:extLst>
      <p:ext uri="{BB962C8B-B14F-4D97-AF65-F5344CB8AC3E}">
        <p14:creationId xmlns:p14="http://schemas.microsoft.com/office/powerpoint/2010/main" val="980850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B75287E-1EFE-4954-8A52-888EBF978597}" type="slidenum">
              <a:rPr lang="en-AU" smtClean="0"/>
              <a:t>2</a:t>
            </a:fld>
            <a:endParaRPr lang="en-AU"/>
          </a:p>
        </p:txBody>
      </p:sp>
    </p:spTree>
    <p:extLst>
      <p:ext uri="{BB962C8B-B14F-4D97-AF65-F5344CB8AC3E}">
        <p14:creationId xmlns:p14="http://schemas.microsoft.com/office/powerpoint/2010/main" val="1376153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97141-1C84-4EB2-8B47-53BA73A215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137340-6A07-4B73-875E-C16010B57B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82F5A0-233E-484C-BA89-5077C1C0FB46}"/>
              </a:ext>
            </a:extLst>
          </p:cNvPr>
          <p:cNvSpPr>
            <a:spLocks noGrp="1"/>
          </p:cNvSpPr>
          <p:nvPr>
            <p:ph type="dt" sz="half" idx="10"/>
          </p:nvPr>
        </p:nvSpPr>
        <p:spPr/>
        <p:txBody>
          <a:bodyPr/>
          <a:lstStyle/>
          <a:p>
            <a:fld id="{8201935D-0EFB-425D-B48B-CF96C749141D}" type="datetimeFigureOut">
              <a:rPr lang="en-US" smtClean="0"/>
              <a:t>05-Feb-20</a:t>
            </a:fld>
            <a:endParaRPr lang="en-US"/>
          </a:p>
        </p:txBody>
      </p:sp>
      <p:sp>
        <p:nvSpPr>
          <p:cNvPr id="5" name="Footer Placeholder 4">
            <a:extLst>
              <a:ext uri="{FF2B5EF4-FFF2-40B4-BE49-F238E27FC236}">
                <a16:creationId xmlns:a16="http://schemas.microsoft.com/office/drawing/2014/main" id="{2651C254-97F4-4559-A60F-30CEB1C8F0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4872EE-305C-4954-B331-736B056ABCF1}"/>
              </a:ext>
            </a:extLst>
          </p:cNvPr>
          <p:cNvSpPr>
            <a:spLocks noGrp="1"/>
          </p:cNvSpPr>
          <p:nvPr>
            <p:ph type="sldNum" sz="quarter" idx="12"/>
          </p:nvPr>
        </p:nvSpPr>
        <p:spPr/>
        <p:txBody>
          <a:bodyPr/>
          <a:lstStyle/>
          <a:p>
            <a:fld id="{355E033A-1A28-43D6-9EE5-03E8AFE03B74}" type="slidenum">
              <a:rPr lang="en-US" smtClean="0"/>
              <a:t>‹#›</a:t>
            </a:fld>
            <a:endParaRPr lang="en-US"/>
          </a:p>
        </p:txBody>
      </p:sp>
    </p:spTree>
    <p:extLst>
      <p:ext uri="{BB962C8B-B14F-4D97-AF65-F5344CB8AC3E}">
        <p14:creationId xmlns:p14="http://schemas.microsoft.com/office/powerpoint/2010/main" val="1546663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61F5B-5A33-4EC4-987A-CF15288801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6FE9DA-EAD4-426C-B742-8526D80047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558C1B-A898-4BA5-A3DF-131F85A06E50}"/>
              </a:ext>
            </a:extLst>
          </p:cNvPr>
          <p:cNvSpPr>
            <a:spLocks noGrp="1"/>
          </p:cNvSpPr>
          <p:nvPr>
            <p:ph type="dt" sz="half" idx="10"/>
          </p:nvPr>
        </p:nvSpPr>
        <p:spPr/>
        <p:txBody>
          <a:bodyPr/>
          <a:lstStyle/>
          <a:p>
            <a:fld id="{8201935D-0EFB-425D-B48B-CF96C749141D}" type="datetimeFigureOut">
              <a:rPr lang="en-US" smtClean="0"/>
              <a:t>05-Feb-20</a:t>
            </a:fld>
            <a:endParaRPr lang="en-US"/>
          </a:p>
        </p:txBody>
      </p:sp>
      <p:sp>
        <p:nvSpPr>
          <p:cNvPr id="5" name="Footer Placeholder 4">
            <a:extLst>
              <a:ext uri="{FF2B5EF4-FFF2-40B4-BE49-F238E27FC236}">
                <a16:creationId xmlns:a16="http://schemas.microsoft.com/office/drawing/2014/main" id="{B08328E7-A8F8-4475-9B33-546F3B7A51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872B16-D9F9-4848-8C2D-6AA43C63EB0D}"/>
              </a:ext>
            </a:extLst>
          </p:cNvPr>
          <p:cNvSpPr>
            <a:spLocks noGrp="1"/>
          </p:cNvSpPr>
          <p:nvPr>
            <p:ph type="sldNum" sz="quarter" idx="12"/>
          </p:nvPr>
        </p:nvSpPr>
        <p:spPr/>
        <p:txBody>
          <a:bodyPr/>
          <a:lstStyle/>
          <a:p>
            <a:fld id="{355E033A-1A28-43D6-9EE5-03E8AFE03B74}" type="slidenum">
              <a:rPr lang="en-US" smtClean="0"/>
              <a:t>‹#›</a:t>
            </a:fld>
            <a:endParaRPr lang="en-US"/>
          </a:p>
        </p:txBody>
      </p:sp>
    </p:spTree>
    <p:extLst>
      <p:ext uri="{BB962C8B-B14F-4D97-AF65-F5344CB8AC3E}">
        <p14:creationId xmlns:p14="http://schemas.microsoft.com/office/powerpoint/2010/main" val="1744713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0F3F53-799D-4B2C-8DBB-EC407FEBF1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7FBEC6-8B04-4BD4-8FCB-50F8368801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8129B-0A64-4699-B04A-9F6C48376EC9}"/>
              </a:ext>
            </a:extLst>
          </p:cNvPr>
          <p:cNvSpPr>
            <a:spLocks noGrp="1"/>
          </p:cNvSpPr>
          <p:nvPr>
            <p:ph type="dt" sz="half" idx="10"/>
          </p:nvPr>
        </p:nvSpPr>
        <p:spPr/>
        <p:txBody>
          <a:bodyPr/>
          <a:lstStyle/>
          <a:p>
            <a:fld id="{8201935D-0EFB-425D-B48B-CF96C749141D}" type="datetimeFigureOut">
              <a:rPr lang="en-US" smtClean="0"/>
              <a:t>05-Feb-20</a:t>
            </a:fld>
            <a:endParaRPr lang="en-US"/>
          </a:p>
        </p:txBody>
      </p:sp>
      <p:sp>
        <p:nvSpPr>
          <p:cNvPr id="5" name="Footer Placeholder 4">
            <a:extLst>
              <a:ext uri="{FF2B5EF4-FFF2-40B4-BE49-F238E27FC236}">
                <a16:creationId xmlns:a16="http://schemas.microsoft.com/office/drawing/2014/main" id="{76CA9B51-D51D-4B8F-BDA7-21B1370CE4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FE78E-0DD4-4E16-A17B-21F1A059CDF8}"/>
              </a:ext>
            </a:extLst>
          </p:cNvPr>
          <p:cNvSpPr>
            <a:spLocks noGrp="1"/>
          </p:cNvSpPr>
          <p:nvPr>
            <p:ph type="sldNum" sz="quarter" idx="12"/>
          </p:nvPr>
        </p:nvSpPr>
        <p:spPr/>
        <p:txBody>
          <a:bodyPr/>
          <a:lstStyle/>
          <a:p>
            <a:fld id="{355E033A-1A28-43D6-9EE5-03E8AFE03B74}" type="slidenum">
              <a:rPr lang="en-US" smtClean="0"/>
              <a:t>‹#›</a:t>
            </a:fld>
            <a:endParaRPr lang="en-US"/>
          </a:p>
        </p:txBody>
      </p:sp>
    </p:spTree>
    <p:extLst>
      <p:ext uri="{BB962C8B-B14F-4D97-AF65-F5344CB8AC3E}">
        <p14:creationId xmlns:p14="http://schemas.microsoft.com/office/powerpoint/2010/main" val="3414445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36B7B93-2D55-A640-BEDE-D5B17DB08828}"/>
              </a:ext>
            </a:extLst>
          </p:cNvPr>
          <p:cNvSpPr>
            <a:spLocks noGrp="1"/>
          </p:cNvSpPr>
          <p:nvPr>
            <p:ph type="body" sz="quarter" idx="13"/>
          </p:nvPr>
        </p:nvSpPr>
        <p:spPr>
          <a:xfrm>
            <a:off x="479425" y="476250"/>
            <a:ext cx="4968875" cy="5905500"/>
          </a:xfrm>
          <a:solidFill>
            <a:srgbClr val="46C9B0"/>
          </a:solidFill>
        </p:spPr>
        <p:txBody>
          <a:bodyPr lIns="180000" tIns="180000" rIns="180000" bIns="180000">
            <a:normAutofit/>
          </a:bodyPr>
          <a:lstStyle>
            <a:lvl1pPr marL="0" indent="0">
              <a:buNone/>
              <a:defRPr sz="2000">
                <a:solidFill>
                  <a:schemeClr val="bg1"/>
                </a:solidFill>
                <a:latin typeface="+mn-lt"/>
              </a:defRPr>
            </a:lvl1pPr>
            <a:lvl2pPr marL="457200" indent="0">
              <a:buNone/>
              <a:defRPr sz="2000">
                <a:solidFill>
                  <a:schemeClr val="bg1"/>
                </a:solidFill>
                <a:latin typeface="+mn-lt"/>
              </a:defRPr>
            </a:lvl2pPr>
            <a:lvl3pPr marL="914400" indent="0">
              <a:buNone/>
              <a:defRPr sz="2000">
                <a:solidFill>
                  <a:schemeClr val="bg1"/>
                </a:solidFill>
                <a:latin typeface="+mn-lt"/>
              </a:defRPr>
            </a:lvl3pPr>
            <a:lvl4pPr marL="1371600" indent="0">
              <a:buNone/>
              <a:defRPr sz="2000">
                <a:solidFill>
                  <a:schemeClr val="bg1"/>
                </a:solidFill>
                <a:latin typeface="+mn-lt"/>
              </a:defRPr>
            </a:lvl4pPr>
            <a:lvl5pPr marL="1828800" indent="0">
              <a:buNone/>
              <a:defRPr sz="2000">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p:cNvSpPr>
            <a:spLocks noGrp="1"/>
          </p:cNvSpPr>
          <p:nvPr>
            <p:ph type="dt" sz="half" idx="10"/>
          </p:nvPr>
        </p:nvSpPr>
        <p:spPr>
          <a:xfrm>
            <a:off x="479425" y="6518275"/>
            <a:ext cx="713421" cy="339725"/>
          </a:xfrm>
        </p:spPr>
        <p:txBody>
          <a:bodyPr/>
          <a:lstStyle/>
          <a:p>
            <a:fld id="{3297B845-0E67-40B5-BE2E-CD6A2CEF8496}" type="datetimeFigureOut">
              <a:rPr lang="en-AU" smtClean="0"/>
              <a:t>5/02/2020</a:t>
            </a:fld>
            <a:endParaRPr lang="en-AU"/>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E41114B5-D9E1-41A5-8EF3-1A82362A9709}" type="slidenum">
              <a:rPr lang="en-AU" smtClean="0"/>
              <a:t>‹#›</a:t>
            </a:fld>
            <a:endParaRPr lang="en-AU"/>
          </a:p>
        </p:txBody>
      </p:sp>
      <p:sp>
        <p:nvSpPr>
          <p:cNvPr id="21" name="Picture Placeholder 13">
            <a:extLst>
              <a:ext uri="{FF2B5EF4-FFF2-40B4-BE49-F238E27FC236}">
                <a16:creationId xmlns:a16="http://schemas.microsoft.com/office/drawing/2014/main" id="{6ED89944-28F9-044C-BD46-28E241A1E24C}"/>
              </a:ext>
            </a:extLst>
          </p:cNvPr>
          <p:cNvSpPr>
            <a:spLocks noGrp="1"/>
          </p:cNvSpPr>
          <p:nvPr>
            <p:ph type="pic" sz="quarter" idx="14"/>
          </p:nvPr>
        </p:nvSpPr>
        <p:spPr>
          <a:xfrm>
            <a:off x="4187825" y="909638"/>
            <a:ext cx="2519363" cy="2519362"/>
          </a:xfrm>
        </p:spPr>
        <p:txBody>
          <a:bodyPr/>
          <a:lstStyle/>
          <a:p>
            <a:endParaRPr lang="en-US"/>
          </a:p>
        </p:txBody>
      </p:sp>
      <p:sp>
        <p:nvSpPr>
          <p:cNvPr id="22" name="Picture Placeholder 15">
            <a:extLst>
              <a:ext uri="{FF2B5EF4-FFF2-40B4-BE49-F238E27FC236}">
                <a16:creationId xmlns:a16="http://schemas.microsoft.com/office/drawing/2014/main" id="{242EE867-43A7-AD4F-AC38-32747C986D37}"/>
              </a:ext>
            </a:extLst>
          </p:cNvPr>
          <p:cNvSpPr>
            <a:spLocks noGrp="1"/>
          </p:cNvSpPr>
          <p:nvPr>
            <p:ph type="pic" sz="quarter" idx="15"/>
          </p:nvPr>
        </p:nvSpPr>
        <p:spPr>
          <a:xfrm>
            <a:off x="6707188" y="909638"/>
            <a:ext cx="2520950" cy="2519362"/>
          </a:xfrm>
        </p:spPr>
        <p:txBody>
          <a:bodyPr/>
          <a:lstStyle/>
          <a:p>
            <a:endParaRPr lang="en-US"/>
          </a:p>
        </p:txBody>
      </p:sp>
      <p:sp>
        <p:nvSpPr>
          <p:cNvPr id="23" name="Picture Placeholder 17">
            <a:extLst>
              <a:ext uri="{FF2B5EF4-FFF2-40B4-BE49-F238E27FC236}">
                <a16:creationId xmlns:a16="http://schemas.microsoft.com/office/drawing/2014/main" id="{E73F5B84-6B3B-944A-AA89-11A5933E4713}"/>
              </a:ext>
            </a:extLst>
          </p:cNvPr>
          <p:cNvSpPr>
            <a:spLocks noGrp="1"/>
          </p:cNvSpPr>
          <p:nvPr>
            <p:ph type="pic" sz="quarter" idx="16"/>
          </p:nvPr>
        </p:nvSpPr>
        <p:spPr>
          <a:xfrm>
            <a:off x="4187825" y="3429000"/>
            <a:ext cx="2519363" cy="2520950"/>
          </a:xfrm>
        </p:spPr>
        <p:txBody>
          <a:bodyPr/>
          <a:lstStyle/>
          <a:p>
            <a:endParaRPr lang="en-US"/>
          </a:p>
        </p:txBody>
      </p:sp>
      <p:sp>
        <p:nvSpPr>
          <p:cNvPr id="24" name="Picture Placeholder 19">
            <a:extLst>
              <a:ext uri="{FF2B5EF4-FFF2-40B4-BE49-F238E27FC236}">
                <a16:creationId xmlns:a16="http://schemas.microsoft.com/office/drawing/2014/main" id="{9030C1AC-F124-EB43-9E3A-C5B3090F2F8F}"/>
              </a:ext>
            </a:extLst>
          </p:cNvPr>
          <p:cNvSpPr>
            <a:spLocks noGrp="1"/>
          </p:cNvSpPr>
          <p:nvPr>
            <p:ph type="pic" sz="quarter" idx="17"/>
          </p:nvPr>
        </p:nvSpPr>
        <p:spPr>
          <a:xfrm>
            <a:off x="6707188" y="3429000"/>
            <a:ext cx="2520950" cy="2520950"/>
          </a:xfrm>
        </p:spPr>
        <p:txBody>
          <a:bodyPr/>
          <a:lstStyle/>
          <a:p>
            <a:endParaRPr lang="en-US"/>
          </a:p>
        </p:txBody>
      </p:sp>
      <p:sp>
        <p:nvSpPr>
          <p:cNvPr id="26" name="Text Placeholder 25">
            <a:extLst>
              <a:ext uri="{FF2B5EF4-FFF2-40B4-BE49-F238E27FC236}">
                <a16:creationId xmlns:a16="http://schemas.microsoft.com/office/drawing/2014/main" id="{962D702E-FAFC-1245-B3D2-37876FC9F598}"/>
              </a:ext>
            </a:extLst>
          </p:cNvPr>
          <p:cNvSpPr>
            <a:spLocks noGrp="1"/>
          </p:cNvSpPr>
          <p:nvPr>
            <p:ph type="body" sz="quarter" idx="18"/>
          </p:nvPr>
        </p:nvSpPr>
        <p:spPr>
          <a:xfrm>
            <a:off x="9409113" y="3429000"/>
            <a:ext cx="2303462" cy="2663825"/>
          </a:xfrm>
        </p:spPr>
        <p:txBody>
          <a:bodyPr tIns="90000" bIns="90000"/>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4122231"/>
      </p:ext>
    </p:extLst>
  </p:cSld>
  <p:clrMapOvr>
    <a:masterClrMapping/>
  </p:clrMapOvr>
  <p:extLst>
    <p:ext uri="{DCECCB84-F9BA-43D5-87BE-67443E8EF086}">
      <p15:sldGuideLst xmlns:p15="http://schemas.microsoft.com/office/powerpoint/2012/main">
        <p15:guide id="1" pos="34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F27E8-305A-41B0-8F1D-8070B88E76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66D64B-D18D-444D-B684-D3BE32F44B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B0F8E3-DC62-414B-8B55-0439C4A994C4}"/>
              </a:ext>
            </a:extLst>
          </p:cNvPr>
          <p:cNvSpPr>
            <a:spLocks noGrp="1"/>
          </p:cNvSpPr>
          <p:nvPr>
            <p:ph type="dt" sz="half" idx="10"/>
          </p:nvPr>
        </p:nvSpPr>
        <p:spPr/>
        <p:txBody>
          <a:bodyPr/>
          <a:lstStyle/>
          <a:p>
            <a:fld id="{8201935D-0EFB-425D-B48B-CF96C749141D}" type="datetimeFigureOut">
              <a:rPr lang="en-US" smtClean="0"/>
              <a:t>05-Feb-20</a:t>
            </a:fld>
            <a:endParaRPr lang="en-US"/>
          </a:p>
        </p:txBody>
      </p:sp>
      <p:sp>
        <p:nvSpPr>
          <p:cNvPr id="5" name="Footer Placeholder 4">
            <a:extLst>
              <a:ext uri="{FF2B5EF4-FFF2-40B4-BE49-F238E27FC236}">
                <a16:creationId xmlns:a16="http://schemas.microsoft.com/office/drawing/2014/main" id="{F399EA4B-E339-4EAB-9C9D-1AAD338702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3D93E8-B956-4300-A9AB-0DE24042E1A3}"/>
              </a:ext>
            </a:extLst>
          </p:cNvPr>
          <p:cNvSpPr>
            <a:spLocks noGrp="1"/>
          </p:cNvSpPr>
          <p:nvPr>
            <p:ph type="sldNum" sz="quarter" idx="12"/>
          </p:nvPr>
        </p:nvSpPr>
        <p:spPr/>
        <p:txBody>
          <a:bodyPr/>
          <a:lstStyle/>
          <a:p>
            <a:fld id="{355E033A-1A28-43D6-9EE5-03E8AFE03B74}" type="slidenum">
              <a:rPr lang="en-US" smtClean="0"/>
              <a:t>‹#›</a:t>
            </a:fld>
            <a:endParaRPr lang="en-US"/>
          </a:p>
        </p:txBody>
      </p:sp>
    </p:spTree>
    <p:extLst>
      <p:ext uri="{BB962C8B-B14F-4D97-AF65-F5344CB8AC3E}">
        <p14:creationId xmlns:p14="http://schemas.microsoft.com/office/powerpoint/2010/main" val="1205231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29736-2004-4EC5-8587-24429ED009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FF095F-F760-4CD8-9733-C04BBB3582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1398AA-72D2-4E39-8141-4BC665C909EF}"/>
              </a:ext>
            </a:extLst>
          </p:cNvPr>
          <p:cNvSpPr>
            <a:spLocks noGrp="1"/>
          </p:cNvSpPr>
          <p:nvPr>
            <p:ph type="dt" sz="half" idx="10"/>
          </p:nvPr>
        </p:nvSpPr>
        <p:spPr/>
        <p:txBody>
          <a:bodyPr/>
          <a:lstStyle/>
          <a:p>
            <a:fld id="{8201935D-0EFB-425D-B48B-CF96C749141D}" type="datetimeFigureOut">
              <a:rPr lang="en-US" smtClean="0"/>
              <a:t>05-Feb-20</a:t>
            </a:fld>
            <a:endParaRPr lang="en-US"/>
          </a:p>
        </p:txBody>
      </p:sp>
      <p:sp>
        <p:nvSpPr>
          <p:cNvPr id="5" name="Footer Placeholder 4">
            <a:extLst>
              <a:ext uri="{FF2B5EF4-FFF2-40B4-BE49-F238E27FC236}">
                <a16:creationId xmlns:a16="http://schemas.microsoft.com/office/drawing/2014/main" id="{5D2FD7BB-F121-4207-8DC2-A8D2AEC22C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352B5-B364-421B-8F4B-47CDAA0C362E}"/>
              </a:ext>
            </a:extLst>
          </p:cNvPr>
          <p:cNvSpPr>
            <a:spLocks noGrp="1"/>
          </p:cNvSpPr>
          <p:nvPr>
            <p:ph type="sldNum" sz="quarter" idx="12"/>
          </p:nvPr>
        </p:nvSpPr>
        <p:spPr/>
        <p:txBody>
          <a:bodyPr/>
          <a:lstStyle/>
          <a:p>
            <a:fld id="{355E033A-1A28-43D6-9EE5-03E8AFE03B74}" type="slidenum">
              <a:rPr lang="en-US" smtClean="0"/>
              <a:t>‹#›</a:t>
            </a:fld>
            <a:endParaRPr lang="en-US"/>
          </a:p>
        </p:txBody>
      </p:sp>
    </p:spTree>
    <p:extLst>
      <p:ext uri="{BB962C8B-B14F-4D97-AF65-F5344CB8AC3E}">
        <p14:creationId xmlns:p14="http://schemas.microsoft.com/office/powerpoint/2010/main" val="1284455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CA8FF-ECF0-4D09-864A-88D18CCD3B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BF7F3C-3282-4978-89F8-458AF0A433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9B156A-A5DD-4425-90FD-B83564188D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D8F5E3-4E4E-4A1B-8ECB-4E362ACFB183}"/>
              </a:ext>
            </a:extLst>
          </p:cNvPr>
          <p:cNvSpPr>
            <a:spLocks noGrp="1"/>
          </p:cNvSpPr>
          <p:nvPr>
            <p:ph type="dt" sz="half" idx="10"/>
          </p:nvPr>
        </p:nvSpPr>
        <p:spPr/>
        <p:txBody>
          <a:bodyPr/>
          <a:lstStyle/>
          <a:p>
            <a:fld id="{8201935D-0EFB-425D-B48B-CF96C749141D}" type="datetimeFigureOut">
              <a:rPr lang="en-US" smtClean="0"/>
              <a:t>05-Feb-20</a:t>
            </a:fld>
            <a:endParaRPr lang="en-US"/>
          </a:p>
        </p:txBody>
      </p:sp>
      <p:sp>
        <p:nvSpPr>
          <p:cNvPr id="6" name="Footer Placeholder 5">
            <a:extLst>
              <a:ext uri="{FF2B5EF4-FFF2-40B4-BE49-F238E27FC236}">
                <a16:creationId xmlns:a16="http://schemas.microsoft.com/office/drawing/2014/main" id="{1AD626C2-536C-4CED-8DAC-BF65919FDD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4DBD54-01E7-4834-941F-59F19AAFD815}"/>
              </a:ext>
            </a:extLst>
          </p:cNvPr>
          <p:cNvSpPr>
            <a:spLocks noGrp="1"/>
          </p:cNvSpPr>
          <p:nvPr>
            <p:ph type="sldNum" sz="quarter" idx="12"/>
          </p:nvPr>
        </p:nvSpPr>
        <p:spPr/>
        <p:txBody>
          <a:bodyPr/>
          <a:lstStyle/>
          <a:p>
            <a:fld id="{355E033A-1A28-43D6-9EE5-03E8AFE03B74}" type="slidenum">
              <a:rPr lang="en-US" smtClean="0"/>
              <a:t>‹#›</a:t>
            </a:fld>
            <a:endParaRPr lang="en-US"/>
          </a:p>
        </p:txBody>
      </p:sp>
    </p:spTree>
    <p:extLst>
      <p:ext uri="{BB962C8B-B14F-4D97-AF65-F5344CB8AC3E}">
        <p14:creationId xmlns:p14="http://schemas.microsoft.com/office/powerpoint/2010/main" val="710794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CDD8D-3412-4684-853D-5AF2B29A87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BE94EA-2EFC-4E08-B8D1-BE34BE2948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AA56E7-0AAA-4D38-AAF2-BD9279BE3B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8F4B9A-D4C7-4980-B03B-C7D17E80E5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7F4EA7-79EE-4C20-927D-B5E83D3881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365440-13C3-4769-A5D5-603F96B378A3}"/>
              </a:ext>
            </a:extLst>
          </p:cNvPr>
          <p:cNvSpPr>
            <a:spLocks noGrp="1"/>
          </p:cNvSpPr>
          <p:nvPr>
            <p:ph type="dt" sz="half" idx="10"/>
          </p:nvPr>
        </p:nvSpPr>
        <p:spPr/>
        <p:txBody>
          <a:bodyPr/>
          <a:lstStyle/>
          <a:p>
            <a:fld id="{8201935D-0EFB-425D-B48B-CF96C749141D}" type="datetimeFigureOut">
              <a:rPr lang="en-US" smtClean="0"/>
              <a:t>05-Feb-20</a:t>
            </a:fld>
            <a:endParaRPr lang="en-US"/>
          </a:p>
        </p:txBody>
      </p:sp>
      <p:sp>
        <p:nvSpPr>
          <p:cNvPr id="8" name="Footer Placeholder 7">
            <a:extLst>
              <a:ext uri="{FF2B5EF4-FFF2-40B4-BE49-F238E27FC236}">
                <a16:creationId xmlns:a16="http://schemas.microsoft.com/office/drawing/2014/main" id="{AA286DBF-57D7-45EE-874E-DCBB4DCA13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258526-4B76-4DCB-BAFD-A2272A3C0D03}"/>
              </a:ext>
            </a:extLst>
          </p:cNvPr>
          <p:cNvSpPr>
            <a:spLocks noGrp="1"/>
          </p:cNvSpPr>
          <p:nvPr>
            <p:ph type="sldNum" sz="quarter" idx="12"/>
          </p:nvPr>
        </p:nvSpPr>
        <p:spPr/>
        <p:txBody>
          <a:bodyPr/>
          <a:lstStyle/>
          <a:p>
            <a:fld id="{355E033A-1A28-43D6-9EE5-03E8AFE03B74}" type="slidenum">
              <a:rPr lang="en-US" smtClean="0"/>
              <a:t>‹#›</a:t>
            </a:fld>
            <a:endParaRPr lang="en-US"/>
          </a:p>
        </p:txBody>
      </p:sp>
    </p:spTree>
    <p:extLst>
      <p:ext uri="{BB962C8B-B14F-4D97-AF65-F5344CB8AC3E}">
        <p14:creationId xmlns:p14="http://schemas.microsoft.com/office/powerpoint/2010/main" val="115349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AE8B5-BB6E-4959-9D3B-BA0ED377FA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DFB30B-1F3C-455D-91F4-D0D41C87182B}"/>
              </a:ext>
            </a:extLst>
          </p:cNvPr>
          <p:cNvSpPr>
            <a:spLocks noGrp="1"/>
          </p:cNvSpPr>
          <p:nvPr>
            <p:ph type="dt" sz="half" idx="10"/>
          </p:nvPr>
        </p:nvSpPr>
        <p:spPr/>
        <p:txBody>
          <a:bodyPr/>
          <a:lstStyle/>
          <a:p>
            <a:fld id="{8201935D-0EFB-425D-B48B-CF96C749141D}" type="datetimeFigureOut">
              <a:rPr lang="en-US" smtClean="0"/>
              <a:t>05-Feb-20</a:t>
            </a:fld>
            <a:endParaRPr lang="en-US"/>
          </a:p>
        </p:txBody>
      </p:sp>
      <p:sp>
        <p:nvSpPr>
          <p:cNvPr id="4" name="Footer Placeholder 3">
            <a:extLst>
              <a:ext uri="{FF2B5EF4-FFF2-40B4-BE49-F238E27FC236}">
                <a16:creationId xmlns:a16="http://schemas.microsoft.com/office/drawing/2014/main" id="{E234299F-A368-450A-8DCE-B2E87E4ADB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A91373-B270-4318-A4BC-1E5754BC34CA}"/>
              </a:ext>
            </a:extLst>
          </p:cNvPr>
          <p:cNvSpPr>
            <a:spLocks noGrp="1"/>
          </p:cNvSpPr>
          <p:nvPr>
            <p:ph type="sldNum" sz="quarter" idx="12"/>
          </p:nvPr>
        </p:nvSpPr>
        <p:spPr/>
        <p:txBody>
          <a:bodyPr/>
          <a:lstStyle/>
          <a:p>
            <a:fld id="{355E033A-1A28-43D6-9EE5-03E8AFE03B74}" type="slidenum">
              <a:rPr lang="en-US" smtClean="0"/>
              <a:t>‹#›</a:t>
            </a:fld>
            <a:endParaRPr lang="en-US"/>
          </a:p>
        </p:txBody>
      </p:sp>
    </p:spTree>
    <p:extLst>
      <p:ext uri="{BB962C8B-B14F-4D97-AF65-F5344CB8AC3E}">
        <p14:creationId xmlns:p14="http://schemas.microsoft.com/office/powerpoint/2010/main" val="273212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2925A9-D0A4-41B8-B150-11726DE49F78}"/>
              </a:ext>
            </a:extLst>
          </p:cNvPr>
          <p:cNvSpPr>
            <a:spLocks noGrp="1"/>
          </p:cNvSpPr>
          <p:nvPr>
            <p:ph type="dt" sz="half" idx="10"/>
          </p:nvPr>
        </p:nvSpPr>
        <p:spPr/>
        <p:txBody>
          <a:bodyPr/>
          <a:lstStyle/>
          <a:p>
            <a:fld id="{8201935D-0EFB-425D-B48B-CF96C749141D}" type="datetimeFigureOut">
              <a:rPr lang="en-US" smtClean="0"/>
              <a:t>05-Feb-20</a:t>
            </a:fld>
            <a:endParaRPr lang="en-US"/>
          </a:p>
        </p:txBody>
      </p:sp>
      <p:sp>
        <p:nvSpPr>
          <p:cNvPr id="3" name="Footer Placeholder 2">
            <a:extLst>
              <a:ext uri="{FF2B5EF4-FFF2-40B4-BE49-F238E27FC236}">
                <a16:creationId xmlns:a16="http://schemas.microsoft.com/office/drawing/2014/main" id="{56FECF65-1D8A-4EBE-8D69-8EDACD7F58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33FB44-44D6-4A50-B8E5-371F6B730A7F}"/>
              </a:ext>
            </a:extLst>
          </p:cNvPr>
          <p:cNvSpPr>
            <a:spLocks noGrp="1"/>
          </p:cNvSpPr>
          <p:nvPr>
            <p:ph type="sldNum" sz="quarter" idx="12"/>
          </p:nvPr>
        </p:nvSpPr>
        <p:spPr/>
        <p:txBody>
          <a:bodyPr/>
          <a:lstStyle/>
          <a:p>
            <a:fld id="{355E033A-1A28-43D6-9EE5-03E8AFE03B74}" type="slidenum">
              <a:rPr lang="en-US" smtClean="0"/>
              <a:t>‹#›</a:t>
            </a:fld>
            <a:endParaRPr lang="en-US"/>
          </a:p>
        </p:txBody>
      </p:sp>
    </p:spTree>
    <p:extLst>
      <p:ext uri="{BB962C8B-B14F-4D97-AF65-F5344CB8AC3E}">
        <p14:creationId xmlns:p14="http://schemas.microsoft.com/office/powerpoint/2010/main" val="1767583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02E02-2C5C-4D0B-8196-8F8823B814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D63369-B79C-4D2E-ADD3-D356726810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47DA07-49C4-4A62-BCDC-643CA043AF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51346-8A27-4272-A33A-D19F2C61CDAA}"/>
              </a:ext>
            </a:extLst>
          </p:cNvPr>
          <p:cNvSpPr>
            <a:spLocks noGrp="1"/>
          </p:cNvSpPr>
          <p:nvPr>
            <p:ph type="dt" sz="half" idx="10"/>
          </p:nvPr>
        </p:nvSpPr>
        <p:spPr/>
        <p:txBody>
          <a:bodyPr/>
          <a:lstStyle/>
          <a:p>
            <a:fld id="{8201935D-0EFB-425D-B48B-CF96C749141D}" type="datetimeFigureOut">
              <a:rPr lang="en-US" smtClean="0"/>
              <a:t>05-Feb-20</a:t>
            </a:fld>
            <a:endParaRPr lang="en-US"/>
          </a:p>
        </p:txBody>
      </p:sp>
      <p:sp>
        <p:nvSpPr>
          <p:cNvPr id="6" name="Footer Placeholder 5">
            <a:extLst>
              <a:ext uri="{FF2B5EF4-FFF2-40B4-BE49-F238E27FC236}">
                <a16:creationId xmlns:a16="http://schemas.microsoft.com/office/drawing/2014/main" id="{F83C7357-A09C-46F5-B4EB-A433CA7493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A030A0-EAB8-4A3B-A341-9E5D0C7B06C6}"/>
              </a:ext>
            </a:extLst>
          </p:cNvPr>
          <p:cNvSpPr>
            <a:spLocks noGrp="1"/>
          </p:cNvSpPr>
          <p:nvPr>
            <p:ph type="sldNum" sz="quarter" idx="12"/>
          </p:nvPr>
        </p:nvSpPr>
        <p:spPr/>
        <p:txBody>
          <a:bodyPr/>
          <a:lstStyle/>
          <a:p>
            <a:fld id="{355E033A-1A28-43D6-9EE5-03E8AFE03B74}" type="slidenum">
              <a:rPr lang="en-US" smtClean="0"/>
              <a:t>‹#›</a:t>
            </a:fld>
            <a:endParaRPr lang="en-US"/>
          </a:p>
        </p:txBody>
      </p:sp>
    </p:spTree>
    <p:extLst>
      <p:ext uri="{BB962C8B-B14F-4D97-AF65-F5344CB8AC3E}">
        <p14:creationId xmlns:p14="http://schemas.microsoft.com/office/powerpoint/2010/main" val="2599814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D4016-12DE-4328-9E25-D877A75F0B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4679E0-7FDA-472B-877B-D7CE7E97D9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0490CA-3F14-4C49-AFFF-C4D1FCF49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1E89C0-04A2-48DC-A00A-3F80A2E9EF5A}"/>
              </a:ext>
            </a:extLst>
          </p:cNvPr>
          <p:cNvSpPr>
            <a:spLocks noGrp="1"/>
          </p:cNvSpPr>
          <p:nvPr>
            <p:ph type="dt" sz="half" idx="10"/>
          </p:nvPr>
        </p:nvSpPr>
        <p:spPr/>
        <p:txBody>
          <a:bodyPr/>
          <a:lstStyle/>
          <a:p>
            <a:fld id="{8201935D-0EFB-425D-B48B-CF96C749141D}" type="datetimeFigureOut">
              <a:rPr lang="en-US" smtClean="0"/>
              <a:t>05-Feb-20</a:t>
            </a:fld>
            <a:endParaRPr lang="en-US"/>
          </a:p>
        </p:txBody>
      </p:sp>
      <p:sp>
        <p:nvSpPr>
          <p:cNvPr id="6" name="Footer Placeholder 5">
            <a:extLst>
              <a:ext uri="{FF2B5EF4-FFF2-40B4-BE49-F238E27FC236}">
                <a16:creationId xmlns:a16="http://schemas.microsoft.com/office/drawing/2014/main" id="{A2FD010A-F337-4C6A-A505-146770816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DD0890-5620-4AF0-A84D-E9E19110EFBC}"/>
              </a:ext>
            </a:extLst>
          </p:cNvPr>
          <p:cNvSpPr>
            <a:spLocks noGrp="1"/>
          </p:cNvSpPr>
          <p:nvPr>
            <p:ph type="sldNum" sz="quarter" idx="12"/>
          </p:nvPr>
        </p:nvSpPr>
        <p:spPr/>
        <p:txBody>
          <a:bodyPr/>
          <a:lstStyle/>
          <a:p>
            <a:fld id="{355E033A-1A28-43D6-9EE5-03E8AFE03B74}" type="slidenum">
              <a:rPr lang="en-US" smtClean="0"/>
              <a:t>‹#›</a:t>
            </a:fld>
            <a:endParaRPr lang="en-US"/>
          </a:p>
        </p:txBody>
      </p:sp>
    </p:spTree>
    <p:extLst>
      <p:ext uri="{BB962C8B-B14F-4D97-AF65-F5344CB8AC3E}">
        <p14:creationId xmlns:p14="http://schemas.microsoft.com/office/powerpoint/2010/main" val="1052087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4370DD-E4C6-4C6E-A886-0A4940B64F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DBDC16-1C47-4279-8391-18893D6E1F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1016CF-4442-4FBE-91DC-5844E09DBA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01935D-0EFB-425D-B48B-CF96C749141D}" type="datetimeFigureOut">
              <a:rPr lang="en-US" smtClean="0"/>
              <a:t>05-Feb-20</a:t>
            </a:fld>
            <a:endParaRPr lang="en-US"/>
          </a:p>
        </p:txBody>
      </p:sp>
      <p:sp>
        <p:nvSpPr>
          <p:cNvPr id="5" name="Footer Placeholder 4">
            <a:extLst>
              <a:ext uri="{FF2B5EF4-FFF2-40B4-BE49-F238E27FC236}">
                <a16:creationId xmlns:a16="http://schemas.microsoft.com/office/drawing/2014/main" id="{D17E5612-B97C-4462-BF77-94E167F481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C2B5EB-5794-4AA8-AD96-869F42125D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E033A-1A28-43D6-9EE5-03E8AFE03B74}" type="slidenum">
              <a:rPr lang="en-US" smtClean="0"/>
              <a:t>‹#›</a:t>
            </a:fld>
            <a:endParaRPr lang="en-US"/>
          </a:p>
        </p:txBody>
      </p:sp>
    </p:spTree>
    <p:extLst>
      <p:ext uri="{BB962C8B-B14F-4D97-AF65-F5344CB8AC3E}">
        <p14:creationId xmlns:p14="http://schemas.microsoft.com/office/powerpoint/2010/main" val="668155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C1F267-9B59-0841-BCD2-2126EA6C6239}"/>
              </a:ext>
            </a:extLst>
          </p:cNvPr>
          <p:cNvSpPr/>
          <p:nvPr/>
        </p:nvSpPr>
        <p:spPr>
          <a:xfrm>
            <a:off x="0" y="0"/>
            <a:ext cx="12192000" cy="6858000"/>
          </a:xfrm>
          <a:prstGeom prst="rect">
            <a:avLst/>
          </a:prstGeom>
          <a:solidFill>
            <a:srgbClr val="F26B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2C465FD-83BF-CA4A-AA33-3C9D498CAC6E}"/>
              </a:ext>
            </a:extLst>
          </p:cNvPr>
          <p:cNvSpPr/>
          <p:nvPr/>
        </p:nvSpPr>
        <p:spPr>
          <a:xfrm>
            <a:off x="0" y="0"/>
            <a:ext cx="6240016" cy="6858000"/>
          </a:xfrm>
          <a:prstGeom prst="rect">
            <a:avLst/>
          </a:prstGeom>
          <a:solidFill>
            <a:srgbClr val="00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0268837-545E-6047-8760-D08B48F73552}"/>
              </a:ext>
            </a:extLst>
          </p:cNvPr>
          <p:cNvPicPr>
            <a:picLocks noChangeAspect="1"/>
          </p:cNvPicPr>
          <p:nvPr/>
        </p:nvPicPr>
        <p:blipFill rotWithShape="1">
          <a:blip r:embed="rId3"/>
          <a:srcRect b="15303"/>
          <a:stretch/>
        </p:blipFill>
        <p:spPr>
          <a:xfrm>
            <a:off x="479374" y="495208"/>
            <a:ext cx="11233200" cy="5868000"/>
          </a:xfrm>
          <a:prstGeom prst="rect">
            <a:avLst/>
          </a:prstGeom>
        </p:spPr>
      </p:pic>
      <p:sp>
        <p:nvSpPr>
          <p:cNvPr id="14" name="TextBox 13">
            <a:extLst>
              <a:ext uri="{FF2B5EF4-FFF2-40B4-BE49-F238E27FC236}">
                <a16:creationId xmlns:a16="http://schemas.microsoft.com/office/drawing/2014/main" id="{6F8216B9-108A-C043-A57F-81EBB21BD85C}"/>
              </a:ext>
            </a:extLst>
          </p:cNvPr>
          <p:cNvSpPr txBox="1"/>
          <p:nvPr/>
        </p:nvSpPr>
        <p:spPr>
          <a:xfrm>
            <a:off x="479375" y="2894548"/>
            <a:ext cx="11233199" cy="1446550"/>
          </a:xfrm>
          <a:prstGeom prst="rect">
            <a:avLst/>
          </a:prstGeom>
          <a:solidFill>
            <a:srgbClr val="00466A"/>
          </a:solidFill>
        </p:spPr>
        <p:txBody>
          <a:bodyPr wrap="square" rtlCol="0">
            <a:spAutoFit/>
          </a:bodyPr>
          <a:lstStyle/>
          <a:p>
            <a:r>
              <a:rPr lang="en-AU" sz="8800" b="1" dirty="0">
                <a:solidFill>
                  <a:schemeClr val="bg1"/>
                </a:solidFill>
                <a:cs typeface="Arial" panose="020B0604020202020204" pitchFamily="34" charset="0"/>
              </a:rPr>
              <a:t>OPEN COURT SESSIONS</a:t>
            </a:r>
          </a:p>
        </p:txBody>
      </p:sp>
      <p:pic>
        <p:nvPicPr>
          <p:cNvPr id="5" name="Picture 4">
            <a:extLst>
              <a:ext uri="{FF2B5EF4-FFF2-40B4-BE49-F238E27FC236}">
                <a16:creationId xmlns:a16="http://schemas.microsoft.com/office/drawing/2014/main" id="{EE6722C2-59DE-9546-8B8B-20CC67DB1F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4032" y="3993253"/>
            <a:ext cx="4686300" cy="2717800"/>
          </a:xfrm>
          <a:prstGeom prst="rect">
            <a:avLst/>
          </a:prstGeom>
        </p:spPr>
      </p:pic>
    </p:spTree>
    <p:extLst>
      <p:ext uri="{BB962C8B-B14F-4D97-AF65-F5344CB8AC3E}">
        <p14:creationId xmlns:p14="http://schemas.microsoft.com/office/powerpoint/2010/main" val="263880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48952170-33BD-EF4F-B85F-B5E3B483C1CE}"/>
              </a:ext>
            </a:extLst>
          </p:cNvPr>
          <p:cNvSpPr txBox="1">
            <a:spLocks/>
          </p:cNvSpPr>
          <p:nvPr/>
        </p:nvSpPr>
        <p:spPr>
          <a:xfrm>
            <a:off x="4367762" y="476250"/>
            <a:ext cx="7272853" cy="5905500"/>
          </a:xfrm>
          <a:prstGeom prst="rect">
            <a:avLst/>
          </a:prstGeom>
          <a:solidFill>
            <a:srgbClr val="FDE600"/>
          </a:solidFill>
        </p:spPr>
        <p:txBody>
          <a:bodyPr vert="horz" lIns="288000" tIns="396000" rIns="1584000" bIns="18000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AU" b="1" dirty="0"/>
          </a:p>
        </p:txBody>
      </p:sp>
      <p:sp>
        <p:nvSpPr>
          <p:cNvPr id="4" name="Text Placeholder 3">
            <a:extLst>
              <a:ext uri="{FF2B5EF4-FFF2-40B4-BE49-F238E27FC236}">
                <a16:creationId xmlns:a16="http://schemas.microsoft.com/office/drawing/2014/main" id="{43E6BCF3-8FBF-8B48-AF6F-91B136038345}"/>
              </a:ext>
            </a:extLst>
          </p:cNvPr>
          <p:cNvSpPr>
            <a:spLocks noGrp="1"/>
          </p:cNvSpPr>
          <p:nvPr>
            <p:ph type="body" sz="quarter" idx="13"/>
          </p:nvPr>
        </p:nvSpPr>
        <p:spPr>
          <a:xfrm>
            <a:off x="479425" y="476250"/>
            <a:ext cx="3888337" cy="5905500"/>
          </a:xfrm>
        </p:spPr>
        <p:txBody>
          <a:bodyPr lIns="288000" tIns="396000" rIns="1007999">
            <a:normAutofit/>
          </a:bodyPr>
          <a:lstStyle/>
          <a:p>
            <a:pPr>
              <a:lnSpc>
                <a:spcPct val="100000"/>
              </a:lnSpc>
            </a:pPr>
            <a:r>
              <a:rPr lang="en-AU" b="1" dirty="0"/>
              <a:t>Open Court Sessions </a:t>
            </a:r>
            <a:br>
              <a:rPr lang="en-AU" b="1" dirty="0"/>
            </a:br>
            <a:r>
              <a:rPr lang="en-AU" b="1" dirty="0"/>
              <a:t>means no commitment, </a:t>
            </a:r>
            <a:br>
              <a:rPr lang="en-AU" b="1" dirty="0"/>
            </a:br>
            <a:r>
              <a:rPr lang="en-AU" b="1" dirty="0"/>
              <a:t>just fun tennis in a </a:t>
            </a:r>
            <a:br>
              <a:rPr lang="en-AU" b="1" dirty="0"/>
            </a:br>
            <a:r>
              <a:rPr lang="en-AU" b="1" dirty="0"/>
              <a:t>friendly environment! </a:t>
            </a:r>
          </a:p>
          <a:p>
            <a:pPr>
              <a:lnSpc>
                <a:spcPct val="100000"/>
              </a:lnSpc>
            </a:pPr>
            <a:r>
              <a:rPr lang="en-AU" b="1" dirty="0"/>
              <a:t>This new social tennis format means anyone </a:t>
            </a:r>
            <a:br>
              <a:rPr lang="en-AU" b="1" dirty="0"/>
            </a:br>
            <a:r>
              <a:rPr lang="en-AU" b="1" dirty="0"/>
              <a:t>can rock up, pay casually and play against others </a:t>
            </a:r>
            <a:br>
              <a:rPr lang="en-AU" b="1" dirty="0"/>
            </a:br>
            <a:r>
              <a:rPr lang="en-AU" b="1" dirty="0"/>
              <a:t>of the same standard.</a:t>
            </a:r>
          </a:p>
        </p:txBody>
      </p:sp>
      <p:sp>
        <p:nvSpPr>
          <p:cNvPr id="25" name="Text Placeholder 24">
            <a:extLst>
              <a:ext uri="{FF2B5EF4-FFF2-40B4-BE49-F238E27FC236}">
                <a16:creationId xmlns:a16="http://schemas.microsoft.com/office/drawing/2014/main" id="{30167318-6D63-EF42-877A-B614C49CF561}"/>
              </a:ext>
            </a:extLst>
          </p:cNvPr>
          <p:cNvSpPr>
            <a:spLocks noGrp="1"/>
          </p:cNvSpPr>
          <p:nvPr>
            <p:ph type="body" sz="quarter" idx="4294967295"/>
          </p:nvPr>
        </p:nvSpPr>
        <p:spPr>
          <a:xfrm>
            <a:off x="4727848" y="764704"/>
            <a:ext cx="6336704" cy="5617046"/>
          </a:xfrm>
        </p:spPr>
        <p:txBody>
          <a:bodyPr>
            <a:noAutofit/>
          </a:bodyPr>
          <a:lstStyle/>
          <a:p>
            <a:pPr marL="0" indent="0">
              <a:buNone/>
            </a:pPr>
            <a:r>
              <a:rPr lang="en-AU" sz="2000" b="1" dirty="0">
                <a:solidFill>
                  <a:schemeClr val="bg1"/>
                </a:solidFill>
                <a:effectLst>
                  <a:outerShdw dist="63500" dir="2700000" algn="tl" rotWithShape="0">
                    <a:srgbClr val="46C9B0"/>
                  </a:outerShdw>
                </a:effectLst>
              </a:rPr>
              <a:t>1. EASY TO FIND</a:t>
            </a:r>
            <a:br>
              <a:rPr lang="en-AU" b="1" dirty="0"/>
            </a:br>
            <a:r>
              <a:rPr lang="en-AU" sz="1300" dirty="0"/>
              <a:t>Open Court Sessions is all about getting people who are looking for a social way to play an option to do so. And, making it as easy as possible. Easy to find online, easy to book, easy to find the club and easy to play.</a:t>
            </a:r>
          </a:p>
          <a:p>
            <a:pPr marL="0" indent="0">
              <a:buNone/>
            </a:pPr>
            <a:r>
              <a:rPr lang="en-AU" sz="2000" b="1" dirty="0">
                <a:solidFill>
                  <a:schemeClr val="bg1"/>
                </a:solidFill>
                <a:effectLst>
                  <a:outerShdw dist="63500" dir="2700000" algn="tl" rotWithShape="0">
                    <a:srgbClr val="46C9B0"/>
                  </a:outerShdw>
                </a:effectLst>
              </a:rPr>
              <a:t>2. PAY AS YOU PLAY</a:t>
            </a:r>
            <a:br>
              <a:rPr lang="en-AU" b="1" dirty="0"/>
            </a:br>
            <a:r>
              <a:rPr lang="en-AU" sz="1300" dirty="0"/>
              <a:t>No membership or lock-ins. Instead, players simply turn up, gear or no gear, pay for the session and they are on court. With friends or solo, Open Court Sessions remove all barriers to play.</a:t>
            </a:r>
            <a:r>
              <a:rPr lang="en-AU" dirty="0"/>
              <a:t> </a:t>
            </a:r>
          </a:p>
          <a:p>
            <a:pPr marL="0" indent="0">
              <a:buNone/>
            </a:pPr>
            <a:r>
              <a:rPr lang="en-AU" sz="2000" b="1" dirty="0">
                <a:solidFill>
                  <a:schemeClr val="bg1"/>
                </a:solidFill>
                <a:effectLst>
                  <a:outerShdw dist="63500" dir="2700000" algn="tl" rotWithShape="0">
                    <a:srgbClr val="46C9B0"/>
                  </a:outerShdw>
                </a:effectLst>
              </a:rPr>
              <a:t>3. THE RIGHT TIME</a:t>
            </a:r>
            <a:br>
              <a:rPr lang="en-AU" b="1" dirty="0"/>
            </a:br>
            <a:r>
              <a:rPr lang="en-AU" sz="1300" dirty="0"/>
              <a:t>After work and during the week – Open Court Sessions provide the social and convenient solution for getting more players on court.</a:t>
            </a:r>
            <a:r>
              <a:rPr lang="en-AU" dirty="0"/>
              <a:t> </a:t>
            </a:r>
          </a:p>
          <a:p>
            <a:pPr marL="0" indent="0">
              <a:buNone/>
            </a:pPr>
            <a:r>
              <a:rPr lang="en-AU" sz="2000" b="1" dirty="0">
                <a:solidFill>
                  <a:schemeClr val="bg1"/>
                </a:solidFill>
                <a:effectLst>
                  <a:outerShdw dist="63500" dir="2700000" algn="tl" rotWithShape="0">
                    <a:srgbClr val="46C9B0"/>
                  </a:outerShdw>
                </a:effectLst>
              </a:rPr>
              <a:t>4. WELCOMING</a:t>
            </a:r>
            <a:br>
              <a:rPr lang="en-AU" b="1" dirty="0"/>
            </a:br>
            <a:r>
              <a:rPr lang="en-AU" sz="1300" dirty="0"/>
              <a:t>Open Court Sessions is where every tennis player belongs. Tennis is for every person, every body, every skill level. As soon as someone have a racquet in hand and are on court, they belong at Open Court Sessions.</a:t>
            </a:r>
          </a:p>
          <a:p>
            <a:pPr marL="0" indent="0">
              <a:buNone/>
            </a:pPr>
            <a:r>
              <a:rPr lang="en-AU" sz="2000" b="1" dirty="0">
                <a:solidFill>
                  <a:schemeClr val="bg1"/>
                </a:solidFill>
                <a:effectLst>
                  <a:outerShdw dist="63500" dir="2700000" algn="tl" rotWithShape="0">
                    <a:srgbClr val="46C9B0"/>
                  </a:outerShdw>
                </a:effectLst>
              </a:rPr>
              <a:t>5. EAT, DRINK &amp; MUSIC</a:t>
            </a:r>
            <a:br>
              <a:rPr lang="en-AU" b="1" dirty="0"/>
            </a:br>
            <a:r>
              <a:rPr lang="en-AU" sz="1300" dirty="0"/>
              <a:t>Have a bit, have a bevvy and have a bop – Open Court Sessions has the goods off-court as well. Forge friendships on court and discuss the game over a drink and a snag, courtside.</a:t>
            </a:r>
          </a:p>
          <a:p>
            <a:pPr marL="0" indent="0">
              <a:buNone/>
            </a:pPr>
            <a:r>
              <a:rPr lang="en-AU" sz="2000" b="1" dirty="0">
                <a:solidFill>
                  <a:schemeClr val="bg1"/>
                </a:solidFill>
                <a:effectLst>
                  <a:outerShdw dist="63500" dir="2700000" algn="tl" rotWithShape="0">
                    <a:srgbClr val="46C9B0"/>
                  </a:outerShdw>
                </a:effectLst>
              </a:rPr>
              <a:t>6. FUN, FLEXIBLE FORMATS</a:t>
            </a:r>
            <a:br>
              <a:rPr lang="en-AU" b="1" dirty="0"/>
            </a:br>
            <a:r>
              <a:rPr lang="en-AU" sz="1300" dirty="0"/>
              <a:t>Players rotate through a range and tennis variations. Mini courts, standard tennis, playing the point and more plus are matched against players of similar skill level.</a:t>
            </a:r>
          </a:p>
        </p:txBody>
      </p:sp>
    </p:spTree>
    <p:extLst>
      <p:ext uri="{BB962C8B-B14F-4D97-AF65-F5344CB8AC3E}">
        <p14:creationId xmlns:p14="http://schemas.microsoft.com/office/powerpoint/2010/main" val="405520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E7C04-4700-4BE1-8D84-2FDF358C095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53D052C4-E1F7-46DA-B1D2-C2D336B0E8A6}"/>
              </a:ext>
            </a:extLst>
          </p:cNvPr>
          <p:cNvSpPr>
            <a:spLocks noGrp="1"/>
          </p:cNvSpPr>
          <p:nvPr>
            <p:ph type="subTitle" idx="1"/>
          </p:nvPr>
        </p:nvSpPr>
        <p:spPr/>
        <p:txBody>
          <a:bodyPr/>
          <a:lstStyle/>
          <a:p>
            <a:endParaRPr lang="en-US"/>
          </a:p>
        </p:txBody>
      </p:sp>
      <p:sp>
        <p:nvSpPr>
          <p:cNvPr id="4" name="object 2">
            <a:extLst>
              <a:ext uri="{FF2B5EF4-FFF2-40B4-BE49-F238E27FC236}">
                <a16:creationId xmlns:a16="http://schemas.microsoft.com/office/drawing/2014/main" id="{1B720C46-32F6-46E0-A10D-53C137F9C721}"/>
              </a:ext>
            </a:extLst>
          </p:cNvPr>
          <p:cNvSpPr/>
          <p:nvPr/>
        </p:nvSpPr>
        <p:spPr>
          <a:xfrm>
            <a:off x="0" y="0"/>
            <a:ext cx="12192000" cy="6858000"/>
          </a:xfrm>
          <a:custGeom>
            <a:avLst/>
            <a:gdLst/>
            <a:ahLst/>
            <a:cxnLst/>
            <a:rect l="l" t="t" r="r" b="b"/>
            <a:pathLst>
              <a:path w="14256385" h="8795385">
                <a:moveTo>
                  <a:pt x="0" y="8795080"/>
                </a:moveTo>
                <a:lnTo>
                  <a:pt x="14256004" y="8795080"/>
                </a:lnTo>
                <a:lnTo>
                  <a:pt x="14256004" y="0"/>
                </a:lnTo>
                <a:lnTo>
                  <a:pt x="0" y="0"/>
                </a:lnTo>
                <a:lnTo>
                  <a:pt x="0" y="8795080"/>
                </a:lnTo>
                <a:close/>
              </a:path>
            </a:pathLst>
          </a:custGeom>
          <a:solidFill>
            <a:schemeClr val="tx2"/>
          </a:solidFill>
        </p:spPr>
        <p:txBody>
          <a:bodyPr wrap="square" lIns="0" tIns="0" rIns="0" bIns="0" rtlCol="0"/>
          <a:lstStyle/>
          <a:p>
            <a:endParaRPr sz="1154"/>
          </a:p>
        </p:txBody>
      </p:sp>
      <p:pic>
        <p:nvPicPr>
          <p:cNvPr id="6" name="Picture 5" descr="A drawing of a person&#10;&#10;Description automatically generated">
            <a:extLst>
              <a:ext uri="{FF2B5EF4-FFF2-40B4-BE49-F238E27FC236}">
                <a16:creationId xmlns:a16="http://schemas.microsoft.com/office/drawing/2014/main" id="{B98DF5B3-CC5D-42AC-BA25-912B21CADC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34230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4177-A9C9-4596-8ABD-033BB47CA978}"/>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6E9ECD47-6C86-4E04-9105-DCE6B80DFBC3}"/>
              </a:ext>
            </a:extLst>
          </p:cNvPr>
          <p:cNvSpPr>
            <a:spLocks noGrp="1"/>
          </p:cNvSpPr>
          <p:nvPr>
            <p:ph type="subTitle" idx="1"/>
          </p:nvPr>
        </p:nvSpPr>
        <p:spPr/>
        <p:txBody>
          <a:bodyPr/>
          <a:lstStyle/>
          <a:p>
            <a:endParaRPr lang="en-US"/>
          </a:p>
        </p:txBody>
      </p:sp>
      <p:sp>
        <p:nvSpPr>
          <p:cNvPr id="4" name="Rectangle 3">
            <a:extLst>
              <a:ext uri="{FF2B5EF4-FFF2-40B4-BE49-F238E27FC236}">
                <a16:creationId xmlns:a16="http://schemas.microsoft.com/office/drawing/2014/main" id="{0F21617C-1890-4F83-AD6E-F9F6BABC8BD3}"/>
              </a:ext>
            </a:extLst>
          </p:cNvPr>
          <p:cNvSpPr/>
          <p:nvPr/>
        </p:nvSpPr>
        <p:spPr>
          <a:xfrm>
            <a:off x="4468788" y="4221088"/>
            <a:ext cx="3499420" cy="1015663"/>
          </a:xfrm>
          <a:prstGeom prst="rect">
            <a:avLst/>
          </a:prstGeom>
        </p:spPr>
        <p:txBody>
          <a:bodyPr wrap="none">
            <a:spAutoFit/>
          </a:bodyPr>
          <a:lstStyle/>
          <a:p>
            <a:pPr algn="ctr"/>
            <a:r>
              <a:rPr lang="en-US" sz="6000" b="1" dirty="0">
                <a:solidFill>
                  <a:schemeClr val="bg1"/>
                </a:solidFill>
              </a:rPr>
              <a:t>Thank you</a:t>
            </a:r>
            <a:endParaRPr lang="en-AU" sz="6000" b="1" dirty="0">
              <a:solidFill>
                <a:schemeClr val="bg1"/>
              </a:solidFill>
            </a:endParaRPr>
          </a:p>
        </p:txBody>
      </p:sp>
      <p:sp>
        <p:nvSpPr>
          <p:cNvPr id="5" name="object 2">
            <a:extLst>
              <a:ext uri="{FF2B5EF4-FFF2-40B4-BE49-F238E27FC236}">
                <a16:creationId xmlns:a16="http://schemas.microsoft.com/office/drawing/2014/main" id="{4C873149-562D-4C69-A422-E40FBBA1F115}"/>
              </a:ext>
            </a:extLst>
          </p:cNvPr>
          <p:cNvSpPr/>
          <p:nvPr/>
        </p:nvSpPr>
        <p:spPr>
          <a:xfrm>
            <a:off x="0" y="0"/>
            <a:ext cx="12192000" cy="6858000"/>
          </a:xfrm>
          <a:custGeom>
            <a:avLst/>
            <a:gdLst/>
            <a:ahLst/>
            <a:cxnLst/>
            <a:rect l="l" t="t" r="r" b="b"/>
            <a:pathLst>
              <a:path w="14256385" h="8795385">
                <a:moveTo>
                  <a:pt x="0" y="8795080"/>
                </a:moveTo>
                <a:lnTo>
                  <a:pt x="14256004" y="8795080"/>
                </a:lnTo>
                <a:lnTo>
                  <a:pt x="14256004" y="0"/>
                </a:lnTo>
                <a:lnTo>
                  <a:pt x="0" y="0"/>
                </a:lnTo>
                <a:lnTo>
                  <a:pt x="0" y="8795080"/>
                </a:lnTo>
                <a:close/>
              </a:path>
            </a:pathLst>
          </a:custGeom>
          <a:solidFill>
            <a:schemeClr val="tx2"/>
          </a:solidFill>
        </p:spPr>
        <p:txBody>
          <a:bodyPr wrap="square" lIns="0" tIns="0" rIns="0" bIns="0" rtlCol="0"/>
          <a:lstStyle/>
          <a:p>
            <a:endParaRPr sz="1154" dirty="0"/>
          </a:p>
        </p:txBody>
      </p:sp>
      <p:sp>
        <p:nvSpPr>
          <p:cNvPr id="6" name="object 4">
            <a:extLst>
              <a:ext uri="{FF2B5EF4-FFF2-40B4-BE49-F238E27FC236}">
                <a16:creationId xmlns:a16="http://schemas.microsoft.com/office/drawing/2014/main" id="{9B43E070-331D-42B2-B425-C97A590B2D64}"/>
              </a:ext>
            </a:extLst>
          </p:cNvPr>
          <p:cNvSpPr/>
          <p:nvPr/>
        </p:nvSpPr>
        <p:spPr>
          <a:xfrm>
            <a:off x="3501106" y="562536"/>
            <a:ext cx="4687119" cy="2075328"/>
          </a:xfrm>
          <a:prstGeom prst="rect">
            <a:avLst/>
          </a:prstGeom>
          <a:blipFill>
            <a:blip r:embed="rId2" cstate="print"/>
            <a:stretch>
              <a:fillRect/>
            </a:stretch>
          </a:blipFill>
        </p:spPr>
        <p:txBody>
          <a:bodyPr wrap="square" lIns="0" tIns="0" rIns="0" bIns="0" rtlCol="0"/>
          <a:lstStyle/>
          <a:p>
            <a:endParaRPr sz="1154" dirty="0"/>
          </a:p>
        </p:txBody>
      </p:sp>
      <p:sp>
        <p:nvSpPr>
          <p:cNvPr id="7" name="TextBox 6">
            <a:extLst>
              <a:ext uri="{FF2B5EF4-FFF2-40B4-BE49-F238E27FC236}">
                <a16:creationId xmlns:a16="http://schemas.microsoft.com/office/drawing/2014/main" id="{4F4EC109-DD89-4457-B34F-6F0AB9F50E38}"/>
              </a:ext>
            </a:extLst>
          </p:cNvPr>
          <p:cNvSpPr txBox="1"/>
          <p:nvPr/>
        </p:nvSpPr>
        <p:spPr>
          <a:xfrm>
            <a:off x="622852" y="2762245"/>
            <a:ext cx="10946296" cy="4401205"/>
          </a:xfrm>
          <a:prstGeom prst="rect">
            <a:avLst/>
          </a:prstGeom>
          <a:noFill/>
        </p:spPr>
        <p:txBody>
          <a:bodyPr wrap="square" rtlCol="0">
            <a:spAutoFit/>
          </a:bodyPr>
          <a:lstStyle/>
          <a:p>
            <a:pPr algn="ctr">
              <a:lnSpc>
                <a:spcPts val="4600"/>
              </a:lnSpc>
              <a:spcBef>
                <a:spcPts val="0"/>
              </a:spcBef>
            </a:pPr>
            <a:r>
              <a:rPr lang="en-AU" sz="2600" b="1" dirty="0">
                <a:solidFill>
                  <a:schemeClr val="bg1"/>
                </a:solidFill>
                <a:effectLst>
                  <a:outerShdw dist="76200" dir="2700000" algn="tl" rotWithShape="0">
                    <a:srgbClr val="005527"/>
                  </a:outerShdw>
                </a:effectLst>
              </a:rPr>
              <a:t>Register now at</a:t>
            </a:r>
          </a:p>
          <a:p>
            <a:pPr algn="ctr">
              <a:lnSpc>
                <a:spcPts val="4600"/>
              </a:lnSpc>
              <a:spcBef>
                <a:spcPts val="0"/>
              </a:spcBef>
            </a:pPr>
            <a:r>
              <a:rPr lang="en-AU" sz="3300" b="1" dirty="0">
                <a:solidFill>
                  <a:schemeClr val="bg1"/>
                </a:solidFill>
                <a:effectLst>
                  <a:outerShdw dist="76200" dir="2700000" algn="tl" rotWithShape="0">
                    <a:srgbClr val="005527"/>
                  </a:outerShdw>
                </a:effectLst>
              </a:rPr>
              <a:t>play.tennis.com.au/opencourtsessions/</a:t>
            </a:r>
            <a:r>
              <a:rPr lang="en-AU" sz="3300" b="1" dirty="0" err="1">
                <a:solidFill>
                  <a:schemeClr val="bg1"/>
                </a:solidFill>
                <a:effectLst>
                  <a:outerShdw dist="76200" dir="2700000" algn="tl" rotWithShape="0">
                    <a:srgbClr val="005527"/>
                  </a:outerShdw>
                </a:effectLst>
              </a:rPr>
              <a:t>fernycreektennisclub</a:t>
            </a:r>
            <a:endParaRPr lang="en-AU" sz="3300" b="1" dirty="0">
              <a:solidFill>
                <a:schemeClr val="bg1"/>
              </a:solidFill>
              <a:effectLst>
                <a:outerShdw dist="76200" dir="2700000" algn="tl" rotWithShape="0">
                  <a:srgbClr val="005527"/>
                </a:outerShdw>
              </a:effectLst>
            </a:endParaRPr>
          </a:p>
          <a:p>
            <a:pPr algn="ctr">
              <a:lnSpc>
                <a:spcPts val="4600"/>
              </a:lnSpc>
              <a:spcBef>
                <a:spcPts val="0"/>
              </a:spcBef>
            </a:pPr>
            <a:r>
              <a:rPr lang="en-AU" sz="3300" b="1" dirty="0">
                <a:solidFill>
                  <a:srgbClr val="FF99CC"/>
                </a:solidFill>
                <a:effectLst>
                  <a:outerShdw dist="76200" dir="2700000" algn="tl" rotWithShape="0">
                    <a:srgbClr val="005527"/>
                  </a:outerShdw>
                </a:effectLst>
              </a:rPr>
              <a:t>(Wednesdays)</a:t>
            </a:r>
          </a:p>
          <a:p>
            <a:pPr algn="ctr">
              <a:lnSpc>
                <a:spcPts val="4600"/>
              </a:lnSpc>
              <a:spcBef>
                <a:spcPts val="0"/>
              </a:spcBef>
            </a:pPr>
            <a:r>
              <a:rPr lang="en-AU" sz="5000" b="1" dirty="0">
                <a:solidFill>
                  <a:schemeClr val="bg1"/>
                </a:solidFill>
                <a:effectLst>
                  <a:outerShdw dist="76200" dir="2700000" algn="tl" rotWithShape="0">
                    <a:srgbClr val="005527"/>
                  </a:outerShdw>
                </a:effectLst>
              </a:rPr>
              <a:t> </a:t>
            </a:r>
            <a:r>
              <a:rPr lang="en-AU" sz="3200" b="1" dirty="0">
                <a:solidFill>
                  <a:schemeClr val="bg1"/>
                </a:solidFill>
                <a:effectLst>
                  <a:outerShdw dist="76200" dir="2700000" algn="tl" rotWithShape="0">
                    <a:srgbClr val="005527"/>
                  </a:outerShdw>
                </a:effectLst>
              </a:rPr>
              <a:t>play.tennis.com.au/</a:t>
            </a:r>
            <a:r>
              <a:rPr lang="en-AU" sz="3200" b="1" dirty="0" err="1">
                <a:solidFill>
                  <a:schemeClr val="bg1"/>
                </a:solidFill>
                <a:effectLst>
                  <a:outerShdw dist="76200" dir="2700000" algn="tl" rotWithShape="0">
                    <a:srgbClr val="005527"/>
                  </a:outerShdw>
                </a:effectLst>
              </a:rPr>
              <a:t>opencourtsessions</a:t>
            </a:r>
            <a:r>
              <a:rPr lang="en-AU" sz="3200" b="1" dirty="0">
                <a:solidFill>
                  <a:schemeClr val="bg1"/>
                </a:solidFill>
                <a:effectLst>
                  <a:outerShdw dist="76200" dir="2700000" algn="tl" rotWithShape="0">
                    <a:srgbClr val="005527"/>
                  </a:outerShdw>
                </a:effectLst>
              </a:rPr>
              <a:t>/</a:t>
            </a:r>
            <a:r>
              <a:rPr lang="en-AU" sz="3200" b="1" dirty="0" err="1">
                <a:solidFill>
                  <a:schemeClr val="bg1"/>
                </a:solidFill>
                <a:effectLst>
                  <a:outerShdw dist="76200" dir="2700000" algn="tl" rotWithShape="0">
                    <a:srgbClr val="005527"/>
                  </a:outerShdw>
                </a:effectLst>
              </a:rPr>
              <a:t>upweysouthtennisclub</a:t>
            </a:r>
            <a:endParaRPr lang="en-AU" sz="3200" b="1" dirty="0">
              <a:solidFill>
                <a:schemeClr val="bg1"/>
              </a:solidFill>
              <a:effectLst>
                <a:outerShdw dist="76200" dir="2700000" algn="tl" rotWithShape="0">
                  <a:srgbClr val="005527"/>
                </a:outerShdw>
              </a:effectLst>
            </a:endParaRPr>
          </a:p>
          <a:p>
            <a:pPr algn="ctr">
              <a:lnSpc>
                <a:spcPts val="4600"/>
              </a:lnSpc>
              <a:spcBef>
                <a:spcPts val="0"/>
              </a:spcBef>
            </a:pPr>
            <a:r>
              <a:rPr lang="en-AU" sz="3300" b="1" dirty="0">
                <a:solidFill>
                  <a:srgbClr val="FF99CC"/>
                </a:solidFill>
                <a:effectLst>
                  <a:outerShdw dist="76200" dir="2700000" algn="tl" rotWithShape="0">
                    <a:srgbClr val="005527"/>
                  </a:outerShdw>
                </a:effectLst>
              </a:rPr>
              <a:t>(Mondays)</a:t>
            </a:r>
          </a:p>
          <a:p>
            <a:pPr algn="ctr">
              <a:lnSpc>
                <a:spcPts val="4600"/>
              </a:lnSpc>
              <a:spcBef>
                <a:spcPts val="0"/>
              </a:spcBef>
            </a:pPr>
            <a:r>
              <a:rPr lang="en-AU" sz="2400" b="1" dirty="0">
                <a:solidFill>
                  <a:schemeClr val="bg1"/>
                </a:solidFill>
                <a:effectLst>
                  <a:outerShdw dist="76200" dir="2700000" algn="tl" rotWithShape="0">
                    <a:srgbClr val="005527"/>
                  </a:outerShdw>
                </a:effectLst>
              </a:rPr>
              <a:t>THANK YOU</a:t>
            </a:r>
            <a:endParaRPr lang="en-US" sz="2400" b="1" dirty="0">
              <a:solidFill>
                <a:schemeClr val="bg1"/>
              </a:solidFill>
              <a:effectLst>
                <a:outerShdw dist="76200" dir="2700000" algn="tl" rotWithShape="0">
                  <a:srgbClr val="005527"/>
                </a:outerShdw>
              </a:effectLst>
            </a:endParaRPr>
          </a:p>
          <a:p>
            <a:endParaRPr lang="en-US" sz="5000" dirty="0">
              <a:solidFill>
                <a:schemeClr val="bg1"/>
              </a:solidFill>
            </a:endParaRPr>
          </a:p>
        </p:txBody>
      </p:sp>
    </p:spTree>
    <p:extLst>
      <p:ext uri="{BB962C8B-B14F-4D97-AF65-F5344CB8AC3E}">
        <p14:creationId xmlns:p14="http://schemas.microsoft.com/office/powerpoint/2010/main" val="750885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8A578D15441B4C97F2E521A9F4C1CE" ma:contentTypeVersion="13" ma:contentTypeDescription="Create a new document." ma:contentTypeScope="" ma:versionID="ea61e4f80a0493f9bfcc86930337966c">
  <xsd:schema xmlns:xsd="http://www.w3.org/2001/XMLSchema" xmlns:xs="http://www.w3.org/2001/XMLSchema" xmlns:p="http://schemas.microsoft.com/office/2006/metadata/properties" xmlns:ns3="ab2d2a95-7e57-48b4-bcdf-f7e11ad21801" xmlns:ns4="0cee0080-d902-45bb-be5f-24ae27a3f588" targetNamespace="http://schemas.microsoft.com/office/2006/metadata/properties" ma:root="true" ma:fieldsID="cf1970b0e06b80f358ab4add072dd366" ns3:_="" ns4:_="">
    <xsd:import namespace="ab2d2a95-7e57-48b4-bcdf-f7e11ad21801"/>
    <xsd:import namespace="0cee0080-d902-45bb-be5f-24ae27a3f58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2d2a95-7e57-48b4-bcdf-f7e11ad218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cee0080-d902-45bb-be5f-24ae27a3f58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5743BA-7F06-45E4-A374-5948DEE3F9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2d2a95-7e57-48b4-bcdf-f7e11ad21801"/>
    <ds:schemaRef ds:uri="0cee0080-d902-45bb-be5f-24ae27a3f5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16D2C3-7204-4229-8ACB-B95847A8D9FB}">
  <ds:schemaRefs>
    <ds:schemaRef ds:uri="http://schemas.microsoft.com/sharepoint/v3/contenttype/forms"/>
  </ds:schemaRefs>
</ds:datastoreItem>
</file>

<file path=customXml/itemProps3.xml><?xml version="1.0" encoding="utf-8"?>
<ds:datastoreItem xmlns:ds="http://schemas.openxmlformats.org/officeDocument/2006/customXml" ds:itemID="{721542FF-F509-4EBC-B4CF-DC001D269921}">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ab2d2a95-7e57-48b4-bcdf-f7e11ad21801"/>
    <ds:schemaRef ds:uri="0cee0080-d902-45bb-be5f-24ae27a3f588"/>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TotalTime>
  <Words>349</Words>
  <Application>Microsoft Office PowerPoint</Application>
  <PresentationFormat>Widescreen</PresentationFormat>
  <Paragraphs>18</Paragraphs>
  <Slides>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Sutterby</dc:creator>
  <cp:lastModifiedBy>Stuart Sutterby</cp:lastModifiedBy>
  <cp:revision>2</cp:revision>
  <dcterms:created xsi:type="dcterms:W3CDTF">2020-02-05T09:56:19Z</dcterms:created>
  <dcterms:modified xsi:type="dcterms:W3CDTF">2020-02-05T10:13:14Z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0x0101001F8A578D15441B4C97F2E521A9F4C1CE</vt:lpwstr>
  </property>
</Properties>
</file>